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aira Extra Condense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airaExtraCondense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SairaExtraCondense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709995c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709995c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709995c74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709995c74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09995c74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709995c74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f6da4e64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f6da4e64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f6da4e64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f6da4e64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09995c74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09995c74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709995c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709995c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709995c7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709995c7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09995c7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709995c7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09995c7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09995c7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TLE OPENING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 flipH="1">
            <a:off x="1144850" y="2646075"/>
            <a:ext cx="3394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7" name="Google Shape;57;p13"/>
          <p:cNvCxnSpPr/>
          <p:nvPr/>
        </p:nvCxnSpPr>
        <p:spPr>
          <a:xfrm>
            <a:off x="1257850" y="3246250"/>
            <a:ext cx="464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2">
  <p:cSld name="CUSTOM_6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0" name="Google Shape;60;p14"/>
          <p:cNvCxnSpPr>
            <a:stCxn id="59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qNLVo3PKX2I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4294967295" type="ctrTitle"/>
          </p:nvPr>
        </p:nvSpPr>
        <p:spPr>
          <a:xfrm>
            <a:off x="727950" y="10367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Final Project AR </a:t>
            </a:r>
            <a:endParaRPr b="1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SOLID BREAKER</a:t>
            </a:r>
            <a:endParaRPr b="1" sz="60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Aurelio Gamarra, José Antonio Prieto</a:t>
            </a:r>
            <a:endParaRPr b="1"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VIDEO GAMEPLAY DEMO</a:t>
            </a:r>
            <a:endParaRPr/>
          </a:p>
        </p:txBody>
      </p:sp>
      <p:pic>
        <p:nvPicPr>
          <p:cNvPr id="149" name="Google Shape;149;p24" title="Solid Breaker Gamepla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950" y="12095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ctrTitle"/>
          </p:nvPr>
        </p:nvSpPr>
        <p:spPr>
          <a:xfrm>
            <a:off x="560225" y="2636725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 FOR PAY ATTENTION</a:t>
            </a:r>
            <a:endParaRPr b="1" sz="4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0" y="1346500"/>
            <a:ext cx="3684874" cy="27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4089175" y="466925"/>
            <a:ext cx="4660800" cy="4522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20202">
              <a:alpha val="38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4384775" y="466925"/>
            <a:ext cx="4418100" cy="4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Arkanoid type game:</a:t>
            </a:r>
            <a:endParaRPr b="1"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Two player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Each player controls its platform from real world with one QR template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Game mechanics:</a:t>
            </a:r>
            <a:endParaRPr b="1"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Each block color has different behaviour (more though, or more bounce factor, etc)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Only 3 balls for each game, if you lose 3 balls, you lose the game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Win the first player that clears the screen.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3" name="Google Shape;73;p16"/>
          <p:cNvSpPr txBox="1"/>
          <p:nvPr>
            <p:ph idx="4294967295" type="ctrTitle"/>
          </p:nvPr>
        </p:nvSpPr>
        <p:spPr>
          <a:xfrm>
            <a:off x="619950" y="466925"/>
            <a:ext cx="79041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CONCEPT </a:t>
            </a:r>
            <a:r>
              <a:rPr b="1" lang="es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IDEA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9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625" y="3597987"/>
            <a:ext cx="1522275" cy="18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686976" y="3597975"/>
            <a:ext cx="1420149" cy="19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5">
            <a:alphaModFix/>
          </a:blip>
          <a:srcRect b="34803" l="13624" r="67819" t="54202"/>
          <a:stretch/>
        </p:blipFill>
        <p:spPr>
          <a:xfrm>
            <a:off x="6093716" y="3905975"/>
            <a:ext cx="954085" cy="3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6">
            <a:alphaModFix/>
          </a:blip>
          <a:srcRect b="34803" l="13624" r="67819" t="54202"/>
          <a:stretch/>
        </p:blipFill>
        <p:spPr>
          <a:xfrm>
            <a:off x="2938363" y="3905975"/>
            <a:ext cx="954085" cy="3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4488" y="222000"/>
            <a:ext cx="742300" cy="7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5700" y="3350375"/>
            <a:ext cx="188700" cy="1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5350" y="1759375"/>
            <a:ext cx="188700" cy="1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9">
            <a:alphaModFix/>
          </a:blip>
          <a:srcRect b="63912" l="0" r="0" t="19916"/>
          <a:stretch/>
        </p:blipFill>
        <p:spPr>
          <a:xfrm>
            <a:off x="890463" y="1095250"/>
            <a:ext cx="3454828" cy="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10">
            <a:alphaModFix/>
          </a:blip>
          <a:srcRect b="63912" l="0" r="0" t="19916"/>
          <a:stretch/>
        </p:blipFill>
        <p:spPr>
          <a:xfrm>
            <a:off x="4843350" y="1095250"/>
            <a:ext cx="3454828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4498650" y="547325"/>
            <a:ext cx="188700" cy="395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548400" y="506900"/>
            <a:ext cx="8089200" cy="1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8454175" y="506900"/>
            <a:ext cx="188700" cy="395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48400" y="506900"/>
            <a:ext cx="188700" cy="395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1363" y="457171"/>
            <a:ext cx="8661276" cy="422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FINAL IDEA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725" y="1232100"/>
            <a:ext cx="3064325" cy="3064325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61925">
              <a:srgbClr val="000000">
                <a:alpha val="69000"/>
              </a:srgbClr>
            </a:outerShdw>
          </a:effectLst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050" y="1971688"/>
            <a:ext cx="2472275" cy="2824012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61925">
              <a:srgbClr val="000000">
                <a:alpha val="69000"/>
              </a:srgbClr>
            </a:outerShdw>
          </a:effectLst>
        </p:spPr>
      </p:pic>
      <p:sp>
        <p:nvSpPr>
          <p:cNvPr id="100" name="Google Shape;100;p18"/>
          <p:cNvSpPr txBox="1"/>
          <p:nvPr/>
        </p:nvSpPr>
        <p:spPr>
          <a:xfrm>
            <a:off x="4152775" y="2190825"/>
            <a:ext cx="1799400" cy="17994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04775">
              <a:srgbClr val="000000">
                <a:alpha val="7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700">
                <a:solidFill>
                  <a:srgbClr val="FFFFFF"/>
                </a:solidFill>
              </a:rPr>
              <a:t>+</a:t>
            </a:r>
            <a:endParaRPr b="1" sz="1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>
            <a:off x="5168800" y="0"/>
            <a:ext cx="36099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FINAL IDEA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232525" y="417650"/>
            <a:ext cx="4247700" cy="4563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20202">
              <a:alpha val="38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195500" y="417650"/>
            <a:ext cx="4322400" cy="4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Android platform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Single player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One target to place the board and other for hud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Game mechanics: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Each block color has different score 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Only 5 balls for each game, if you lose all balls, you lose the game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4 different levels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Rounded"/>
              <a:buChar char="-"/>
            </a:pPr>
            <a:r>
              <a:rPr lang="es" sz="1800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5 different power up types (Laser, Enlarge, Disruption, Slow and Extra life)</a:t>
            </a:r>
            <a:endParaRPr sz="1800">
              <a:solidFill>
                <a:srgbClr val="FFFFFF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786" y="1160525"/>
            <a:ext cx="2885925" cy="18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39425" y="768575"/>
            <a:ext cx="9232500" cy="4000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rgbClr val="EFEFEF"/>
              </a:gs>
              <a:gs pos="65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rial Rounded"/>
                <a:ea typeface="Arial Rounded"/>
                <a:cs typeface="Arial Rounded"/>
                <a:sym typeface="Arial Rounded"/>
              </a:rPr>
              <a:t>TARGETS</a:t>
            </a:r>
            <a:endParaRPr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-9098" r="0" t="0"/>
          <a:stretch/>
        </p:blipFill>
        <p:spPr>
          <a:xfrm>
            <a:off x="4066943" y="1277700"/>
            <a:ext cx="5330156" cy="305587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04775">
              <a:srgbClr val="000000">
                <a:alpha val="50000"/>
              </a:srgbClr>
            </a:outerShdw>
          </a:effectLst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375" y="1277700"/>
            <a:ext cx="4631649" cy="305587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047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-39425" y="788275"/>
            <a:ext cx="9232500" cy="4089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rgbClr val="EFEFEF"/>
              </a:gs>
              <a:gs pos="65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TARGETS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4761" r="0" t="0"/>
          <a:stretch/>
        </p:blipFill>
        <p:spPr>
          <a:xfrm>
            <a:off x="4411526" y="1411250"/>
            <a:ext cx="4732475" cy="282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04775">
              <a:srgbClr val="000000">
                <a:alpha val="50000"/>
              </a:srgbClr>
            </a:outerShdw>
          </a:effectLst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4825" y="1411250"/>
            <a:ext cx="4896349" cy="282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047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-39425" y="847400"/>
            <a:ext cx="9232500" cy="4029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rgbClr val="EFEFEF"/>
              </a:gs>
              <a:gs pos="65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35136" t="0"/>
          <a:stretch/>
        </p:blipFill>
        <p:spPr>
          <a:xfrm>
            <a:off x="-82325" y="1456475"/>
            <a:ext cx="2648601" cy="300612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57150">
              <a:srgbClr val="000000">
                <a:alpha val="71000"/>
              </a:srgb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34708" r="0" t="0"/>
          <a:stretch/>
        </p:blipFill>
        <p:spPr>
          <a:xfrm>
            <a:off x="6649750" y="1456475"/>
            <a:ext cx="2666126" cy="300612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57150">
              <a:srgbClr val="000000">
                <a:alpha val="71000"/>
              </a:srgbClr>
            </a:outerShdw>
          </a:effectLst>
        </p:spPr>
      </p:pic>
      <p:sp>
        <p:nvSpPr>
          <p:cNvPr id="132" name="Google Shape;132;p2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TARGETS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275" y="1456475"/>
            <a:ext cx="4083475" cy="300612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57150">
              <a:srgbClr val="000000">
                <a:alpha val="71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CONTROLS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750" y="1695550"/>
            <a:ext cx="4749124" cy="215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02743"/>
            <a:ext cx="9144000" cy="5353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3"/>
          <p:cNvCxnSpPr>
            <a:stCxn id="140" idx="0"/>
          </p:cNvCxnSpPr>
          <p:nvPr/>
        </p:nvCxnSpPr>
        <p:spPr>
          <a:xfrm flipH="1">
            <a:off x="4530900" y="1502743"/>
            <a:ext cx="41100" cy="25023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228600" rotWithShape="0" algn="bl" dir="9959999" dist="19050">
              <a:srgbClr val="000000">
                <a:alpha val="71000"/>
              </a:srgbClr>
            </a:outerShdw>
          </a:effectLst>
        </p:spPr>
      </p:cxnSp>
      <p:sp>
        <p:nvSpPr>
          <p:cNvPr id="142" name="Google Shape;142;p23"/>
          <p:cNvSpPr/>
          <p:nvPr/>
        </p:nvSpPr>
        <p:spPr>
          <a:xfrm>
            <a:off x="5712900" y="2708450"/>
            <a:ext cx="5436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  <a:effectLst>
            <a:outerShdw blurRad="228600" rotWithShape="0" algn="bl" dir="9959999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2950125" y="2708450"/>
            <a:ext cx="543600" cy="328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  <a:effectLst>
            <a:outerShdw blurRad="228600" rotWithShape="0" algn="bl" dir="9959999" dist="19050">
              <a:srgbClr val="000000">
                <a:alpha val="7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